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5" r:id="rId3"/>
    <p:sldId id="270" r:id="rId4"/>
    <p:sldId id="262" r:id="rId5"/>
    <p:sldId id="261" r:id="rId6"/>
    <p:sldId id="258" r:id="rId7"/>
    <p:sldId id="266" r:id="rId8"/>
    <p:sldId id="264" r:id="rId9"/>
    <p:sldId id="263" r:id="rId10"/>
    <p:sldId id="268" r:id="rId11"/>
    <p:sldId id="269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8D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CC2E51-3B88-4DD9-818E-F6B342568FF4}" v="827" dt="2020-01-28T17:19:55.1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70924" autoAdjust="0"/>
  </p:normalViewPr>
  <p:slideViewPr>
    <p:cSldViewPr snapToGrid="0">
      <p:cViewPr>
        <p:scale>
          <a:sx n="84" d="100"/>
          <a:sy n="84" d="100"/>
        </p:scale>
        <p:origin x="129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C89744-3608-47C4-A6F8-2499363ADE33}" type="doc">
      <dgm:prSet loTypeId="urn:microsoft.com/office/officeart/2005/8/layout/process3" loCatId="process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221AA373-1659-4371-A3CA-ED24EA75901A}">
      <dgm:prSet phldrT="[Text]"/>
      <dgm:spPr/>
      <dgm:t>
        <a:bodyPr/>
        <a:lstStyle/>
        <a:p>
          <a:r>
            <a:rPr lang="en-GB" dirty="0"/>
            <a:t>Database</a:t>
          </a:r>
        </a:p>
      </dgm:t>
    </dgm:pt>
    <dgm:pt modelId="{4135D989-8F4D-4BE2-9E8C-F58AA4975016}" type="parTrans" cxnId="{534DC0AE-9A0D-4233-B452-DB3D47F34562}">
      <dgm:prSet/>
      <dgm:spPr/>
      <dgm:t>
        <a:bodyPr/>
        <a:lstStyle/>
        <a:p>
          <a:endParaRPr lang="en-GB"/>
        </a:p>
      </dgm:t>
    </dgm:pt>
    <dgm:pt modelId="{70A5AB8B-8312-4723-A906-0945152D1953}" type="sibTrans" cxnId="{534DC0AE-9A0D-4233-B452-DB3D47F34562}">
      <dgm:prSet/>
      <dgm:spPr/>
      <dgm:t>
        <a:bodyPr/>
        <a:lstStyle/>
        <a:p>
          <a:endParaRPr lang="en-GB"/>
        </a:p>
      </dgm:t>
    </dgm:pt>
    <dgm:pt modelId="{C0CC9B1F-46A3-47E7-A1FB-C5A72751840F}">
      <dgm:prSet phldrT="[Text]"/>
      <dgm:spPr/>
      <dgm:t>
        <a:bodyPr/>
        <a:lstStyle/>
        <a:p>
          <a:r>
            <a:rPr lang="en-GB" dirty="0"/>
            <a:t>Game Logic</a:t>
          </a:r>
        </a:p>
      </dgm:t>
    </dgm:pt>
    <dgm:pt modelId="{CE1439FC-0058-416C-9FA5-DEAED6BDE71A}" type="parTrans" cxnId="{D5ABE8CF-0E52-4CEF-9D89-9264D85F466A}">
      <dgm:prSet/>
      <dgm:spPr/>
      <dgm:t>
        <a:bodyPr/>
        <a:lstStyle/>
        <a:p>
          <a:endParaRPr lang="en-GB"/>
        </a:p>
      </dgm:t>
    </dgm:pt>
    <dgm:pt modelId="{771AE9FD-1FC0-46CD-9763-130368119BC8}" type="sibTrans" cxnId="{D5ABE8CF-0E52-4CEF-9D89-9264D85F466A}">
      <dgm:prSet/>
      <dgm:spPr/>
      <dgm:t>
        <a:bodyPr/>
        <a:lstStyle/>
        <a:p>
          <a:endParaRPr lang="en-GB"/>
        </a:p>
      </dgm:t>
    </dgm:pt>
    <dgm:pt modelId="{0A071753-B0AA-4A30-9091-61E1B0D2C7DE}">
      <dgm:prSet phldrT="[Text]"/>
      <dgm:spPr/>
      <dgm:t>
        <a:bodyPr/>
        <a:lstStyle/>
        <a:p>
          <a:r>
            <a:rPr lang="en-GB" dirty="0"/>
            <a:t>Frontend</a:t>
          </a:r>
        </a:p>
      </dgm:t>
    </dgm:pt>
    <dgm:pt modelId="{B58D1EA2-8406-4C1F-B607-3343ED0DFAE1}" type="parTrans" cxnId="{9A8BDFBC-765D-48E5-86E9-6173B034793B}">
      <dgm:prSet/>
      <dgm:spPr/>
      <dgm:t>
        <a:bodyPr/>
        <a:lstStyle/>
        <a:p>
          <a:endParaRPr lang="en-GB"/>
        </a:p>
      </dgm:t>
    </dgm:pt>
    <dgm:pt modelId="{6F64D396-6CCC-49FC-B8F2-DC08A46F771F}" type="sibTrans" cxnId="{9A8BDFBC-765D-48E5-86E9-6173B034793B}">
      <dgm:prSet/>
      <dgm:spPr/>
      <dgm:t>
        <a:bodyPr/>
        <a:lstStyle/>
        <a:p>
          <a:endParaRPr lang="en-GB"/>
        </a:p>
      </dgm:t>
    </dgm:pt>
    <dgm:pt modelId="{2E238919-313F-4352-B430-AE749BE5104C}">
      <dgm:prSet phldrT="[Text]"/>
      <dgm:spPr/>
      <dgm:t>
        <a:bodyPr/>
        <a:lstStyle/>
        <a:p>
          <a:r>
            <a:rPr lang="en-GB" dirty="0"/>
            <a:t>User</a:t>
          </a:r>
        </a:p>
      </dgm:t>
    </dgm:pt>
    <dgm:pt modelId="{2F7F4625-E754-456D-B773-C6BAD9E89805}" type="parTrans" cxnId="{9234B3B5-563E-4E77-BFB3-30CF8B3EC243}">
      <dgm:prSet/>
      <dgm:spPr/>
      <dgm:t>
        <a:bodyPr/>
        <a:lstStyle/>
        <a:p>
          <a:endParaRPr lang="en-GB"/>
        </a:p>
      </dgm:t>
    </dgm:pt>
    <dgm:pt modelId="{8AA93D35-52F1-430B-BC0A-F0EBE31A89E9}" type="sibTrans" cxnId="{9234B3B5-563E-4E77-BFB3-30CF8B3EC243}">
      <dgm:prSet/>
      <dgm:spPr/>
      <dgm:t>
        <a:bodyPr/>
        <a:lstStyle/>
        <a:p>
          <a:endParaRPr lang="en-GB"/>
        </a:p>
      </dgm:t>
    </dgm:pt>
    <dgm:pt modelId="{D12C0DB3-6FE6-480D-97D0-33F47F78329A}">
      <dgm:prSet phldrT="[Text]"/>
      <dgm:spPr/>
      <dgm:t>
        <a:bodyPr/>
        <a:lstStyle/>
        <a:p>
          <a:r>
            <a:rPr lang="en-GB" dirty="0"/>
            <a:t>API</a:t>
          </a:r>
        </a:p>
      </dgm:t>
    </dgm:pt>
    <dgm:pt modelId="{FB09BD52-109B-4AA1-8FC5-FCA5FF34BB49}" type="parTrans" cxnId="{045A33E0-7C25-4887-BDEE-570A6ED2EC01}">
      <dgm:prSet/>
      <dgm:spPr/>
      <dgm:t>
        <a:bodyPr/>
        <a:lstStyle/>
        <a:p>
          <a:endParaRPr lang="en-GB"/>
        </a:p>
      </dgm:t>
    </dgm:pt>
    <dgm:pt modelId="{C27E39B1-0750-4BC5-A861-FFE1192755FA}" type="sibTrans" cxnId="{045A33E0-7C25-4887-BDEE-570A6ED2EC01}">
      <dgm:prSet/>
      <dgm:spPr/>
      <dgm:t>
        <a:bodyPr/>
        <a:lstStyle/>
        <a:p>
          <a:endParaRPr lang="en-GB"/>
        </a:p>
      </dgm:t>
    </dgm:pt>
    <dgm:pt modelId="{9D3A570F-D63E-4816-9AF6-F87DFE399E3F}">
      <dgm:prSet phldrT="[Text]"/>
      <dgm:spPr/>
      <dgm:t>
        <a:bodyPr/>
        <a:lstStyle/>
        <a:p>
          <a:r>
            <a:rPr lang="en-GB" dirty="0"/>
            <a:t>API calls</a:t>
          </a:r>
        </a:p>
      </dgm:t>
    </dgm:pt>
    <dgm:pt modelId="{34561D90-C0F6-489E-A176-1E73972E1BBB}" type="parTrans" cxnId="{8D44016C-27C4-4F8E-B724-A95F1DC8758E}">
      <dgm:prSet/>
      <dgm:spPr/>
      <dgm:t>
        <a:bodyPr/>
        <a:lstStyle/>
        <a:p>
          <a:endParaRPr lang="en-GB"/>
        </a:p>
      </dgm:t>
    </dgm:pt>
    <dgm:pt modelId="{27AFC7ED-1085-48AA-B6F7-0F71C498756F}" type="sibTrans" cxnId="{8D44016C-27C4-4F8E-B724-A95F1DC8758E}">
      <dgm:prSet/>
      <dgm:spPr/>
      <dgm:t>
        <a:bodyPr/>
        <a:lstStyle/>
        <a:p>
          <a:endParaRPr lang="en-GB"/>
        </a:p>
      </dgm:t>
    </dgm:pt>
    <dgm:pt modelId="{E45FC81E-66F3-456A-87E8-46F5730221D4}">
      <dgm:prSet phldrT="[Text]"/>
      <dgm:spPr/>
      <dgm:t>
        <a:bodyPr/>
        <a:lstStyle/>
        <a:p>
          <a:r>
            <a:rPr lang="en-GB" dirty="0"/>
            <a:t>Image</a:t>
          </a:r>
        </a:p>
      </dgm:t>
    </dgm:pt>
    <dgm:pt modelId="{2F9BC722-2E02-460F-89DE-C897C8EDCAD9}" type="parTrans" cxnId="{A38C473F-C052-4553-B274-B667FE63B060}">
      <dgm:prSet/>
      <dgm:spPr/>
      <dgm:t>
        <a:bodyPr/>
        <a:lstStyle/>
        <a:p>
          <a:endParaRPr lang="en-GB"/>
        </a:p>
      </dgm:t>
    </dgm:pt>
    <dgm:pt modelId="{1EF8891E-953C-4D53-BB2F-B1271734E629}" type="sibTrans" cxnId="{A38C473F-C052-4553-B274-B667FE63B060}">
      <dgm:prSet/>
      <dgm:spPr/>
      <dgm:t>
        <a:bodyPr/>
        <a:lstStyle/>
        <a:p>
          <a:endParaRPr lang="en-GB"/>
        </a:p>
      </dgm:t>
    </dgm:pt>
    <dgm:pt modelId="{C9A55B38-A312-4A42-8141-92E62AAE758E}">
      <dgm:prSet phldrT="[Text]"/>
      <dgm:spPr/>
      <dgm:t>
        <a:bodyPr/>
        <a:lstStyle/>
        <a:p>
          <a:r>
            <a:rPr lang="en-GB" dirty="0"/>
            <a:t>Tag</a:t>
          </a:r>
        </a:p>
      </dgm:t>
    </dgm:pt>
    <dgm:pt modelId="{C7EDC749-10EA-42FC-A728-CC1F4DFD483F}" type="parTrans" cxnId="{61A8D7C2-4513-47E8-92C4-B7A32E74FE55}">
      <dgm:prSet/>
      <dgm:spPr/>
      <dgm:t>
        <a:bodyPr/>
        <a:lstStyle/>
        <a:p>
          <a:endParaRPr lang="en-GB"/>
        </a:p>
      </dgm:t>
    </dgm:pt>
    <dgm:pt modelId="{F43A7DE3-7D15-4992-BE4C-175460AEC618}" type="sibTrans" cxnId="{61A8D7C2-4513-47E8-92C4-B7A32E74FE55}">
      <dgm:prSet/>
      <dgm:spPr/>
      <dgm:t>
        <a:bodyPr/>
        <a:lstStyle/>
        <a:p>
          <a:endParaRPr lang="en-GB"/>
        </a:p>
      </dgm:t>
    </dgm:pt>
    <dgm:pt modelId="{4227FA42-9ADE-45B2-8C55-9904C0EA646F}">
      <dgm:prSet phldrT="[Text]"/>
      <dgm:spPr/>
      <dgm:t>
        <a:bodyPr/>
        <a:lstStyle/>
        <a:p>
          <a:r>
            <a:rPr lang="en-GB" dirty="0"/>
            <a:t>Game state</a:t>
          </a:r>
        </a:p>
      </dgm:t>
    </dgm:pt>
    <dgm:pt modelId="{7D8F32A2-3122-44D0-BD70-506476A6B799}" type="parTrans" cxnId="{7C28D41E-FEF3-4D6B-BE08-B3E71562E9D1}">
      <dgm:prSet/>
      <dgm:spPr/>
      <dgm:t>
        <a:bodyPr/>
        <a:lstStyle/>
        <a:p>
          <a:endParaRPr lang="en-GB"/>
        </a:p>
      </dgm:t>
    </dgm:pt>
    <dgm:pt modelId="{429AF4AF-0136-482C-8489-9D55D51BD86F}" type="sibTrans" cxnId="{7C28D41E-FEF3-4D6B-BE08-B3E71562E9D1}">
      <dgm:prSet/>
      <dgm:spPr/>
      <dgm:t>
        <a:bodyPr/>
        <a:lstStyle/>
        <a:p>
          <a:endParaRPr lang="en-GB"/>
        </a:p>
      </dgm:t>
    </dgm:pt>
    <dgm:pt modelId="{C3B0AA05-B1A3-41AE-9904-A2EF14AB4EAB}">
      <dgm:prSet phldrT="[Text]"/>
      <dgm:spPr/>
      <dgm:t>
        <a:bodyPr/>
        <a:lstStyle/>
        <a:p>
          <a:r>
            <a:rPr lang="en-GB" dirty="0"/>
            <a:t>Scoring function</a:t>
          </a:r>
        </a:p>
      </dgm:t>
    </dgm:pt>
    <dgm:pt modelId="{51D4E7F4-6308-4B44-A4FB-3798D87D8917}" type="parTrans" cxnId="{E78C9A05-7CC5-4A1A-B7E1-FA3F9906F280}">
      <dgm:prSet/>
      <dgm:spPr/>
      <dgm:t>
        <a:bodyPr/>
        <a:lstStyle/>
        <a:p>
          <a:endParaRPr lang="en-GB"/>
        </a:p>
      </dgm:t>
    </dgm:pt>
    <dgm:pt modelId="{A484A2FD-2E3D-406A-9F7C-D1D4B4FEC2E0}" type="sibTrans" cxnId="{E78C9A05-7CC5-4A1A-B7E1-FA3F9906F280}">
      <dgm:prSet/>
      <dgm:spPr/>
      <dgm:t>
        <a:bodyPr/>
        <a:lstStyle/>
        <a:p>
          <a:endParaRPr lang="en-GB"/>
        </a:p>
      </dgm:t>
    </dgm:pt>
    <dgm:pt modelId="{030B3D29-CC67-4C69-9A86-53A3EF73973D}">
      <dgm:prSet phldrT="[Text]"/>
      <dgm:spPr/>
      <dgm:t>
        <a:bodyPr/>
        <a:lstStyle/>
        <a:p>
          <a:r>
            <a:rPr lang="en-GB" dirty="0"/>
            <a:t>Semantics </a:t>
          </a:r>
        </a:p>
      </dgm:t>
    </dgm:pt>
    <dgm:pt modelId="{AC2C1444-3873-429F-A1F4-4BB23DFC1B01}" type="parTrans" cxnId="{7F4A2C61-2D60-4B87-B89D-A8E8835D28BB}">
      <dgm:prSet/>
      <dgm:spPr/>
      <dgm:t>
        <a:bodyPr/>
        <a:lstStyle/>
        <a:p>
          <a:endParaRPr lang="en-GB"/>
        </a:p>
      </dgm:t>
    </dgm:pt>
    <dgm:pt modelId="{503D9D83-DBAC-49A7-83D0-8EA72A476F79}" type="sibTrans" cxnId="{7F4A2C61-2D60-4B87-B89D-A8E8835D28BB}">
      <dgm:prSet/>
      <dgm:spPr/>
      <dgm:t>
        <a:bodyPr/>
        <a:lstStyle/>
        <a:p>
          <a:endParaRPr lang="en-GB"/>
        </a:p>
      </dgm:t>
    </dgm:pt>
    <dgm:pt modelId="{416D8113-125B-43E4-A2EE-AF61B78DD79C}">
      <dgm:prSet phldrT="[Text]"/>
      <dgm:spPr/>
      <dgm:t>
        <a:bodyPr/>
        <a:lstStyle/>
        <a:p>
          <a:r>
            <a:rPr lang="en-GB" dirty="0"/>
            <a:t>Web interface</a:t>
          </a:r>
        </a:p>
      </dgm:t>
    </dgm:pt>
    <dgm:pt modelId="{A99BB22A-B63D-47A0-9971-10C644501A44}" type="parTrans" cxnId="{89B285DB-4606-40D5-8951-E61F9B9B4C03}">
      <dgm:prSet/>
      <dgm:spPr/>
      <dgm:t>
        <a:bodyPr/>
        <a:lstStyle/>
        <a:p>
          <a:endParaRPr lang="en-GB"/>
        </a:p>
      </dgm:t>
    </dgm:pt>
    <dgm:pt modelId="{D81B24E0-9E74-4D5E-B711-A4D02A1B9507}" type="sibTrans" cxnId="{89B285DB-4606-40D5-8951-E61F9B9B4C03}">
      <dgm:prSet/>
      <dgm:spPr/>
      <dgm:t>
        <a:bodyPr/>
        <a:lstStyle/>
        <a:p>
          <a:endParaRPr lang="en-GB"/>
        </a:p>
      </dgm:t>
    </dgm:pt>
    <dgm:pt modelId="{A474B8FC-D7DD-4869-9E5F-934F008082C6}">
      <dgm:prSet phldrT="[Text]"/>
      <dgm:spPr/>
      <dgm:t>
        <a:bodyPr/>
        <a:lstStyle/>
        <a:p>
          <a:r>
            <a:rPr lang="en-GB" dirty="0"/>
            <a:t>Tutorial</a:t>
          </a:r>
        </a:p>
      </dgm:t>
    </dgm:pt>
    <dgm:pt modelId="{E5FB2349-325A-41F0-B6EB-7A456670DA7D}" type="parTrans" cxnId="{0B8E7448-94BA-44D6-AC31-3ADDBE859896}">
      <dgm:prSet/>
      <dgm:spPr/>
      <dgm:t>
        <a:bodyPr/>
        <a:lstStyle/>
        <a:p>
          <a:endParaRPr lang="en-GB"/>
        </a:p>
      </dgm:t>
    </dgm:pt>
    <dgm:pt modelId="{34F54179-E1A9-4D55-8398-8301D3A2750D}" type="sibTrans" cxnId="{0B8E7448-94BA-44D6-AC31-3ADDBE859896}">
      <dgm:prSet/>
      <dgm:spPr/>
      <dgm:t>
        <a:bodyPr/>
        <a:lstStyle/>
        <a:p>
          <a:endParaRPr lang="en-GB"/>
        </a:p>
      </dgm:t>
    </dgm:pt>
    <dgm:pt modelId="{F3282ECA-AF69-4E8B-A6CE-0FD08A939088}" type="pres">
      <dgm:prSet presAssocID="{AFC89744-3608-47C4-A6F8-2499363ADE33}" presName="linearFlow" presStyleCnt="0">
        <dgm:presLayoutVars>
          <dgm:dir/>
          <dgm:animLvl val="lvl"/>
          <dgm:resizeHandles val="exact"/>
        </dgm:presLayoutVars>
      </dgm:prSet>
      <dgm:spPr/>
    </dgm:pt>
    <dgm:pt modelId="{9E1F3FE7-BDE6-4015-AB47-47343A9697BC}" type="pres">
      <dgm:prSet presAssocID="{221AA373-1659-4371-A3CA-ED24EA75901A}" presName="composite" presStyleCnt="0"/>
      <dgm:spPr/>
    </dgm:pt>
    <dgm:pt modelId="{E328748A-6812-4C0D-BCBA-9793D6B3A42E}" type="pres">
      <dgm:prSet presAssocID="{221AA373-1659-4371-A3CA-ED24EA75901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B4819B9A-B6B9-4A46-B681-FF4072E38426}" type="pres">
      <dgm:prSet presAssocID="{221AA373-1659-4371-A3CA-ED24EA75901A}" presName="parSh" presStyleLbl="node1" presStyleIdx="0" presStyleCnt="3"/>
      <dgm:spPr/>
    </dgm:pt>
    <dgm:pt modelId="{3A39C642-4B0B-44D3-A56B-C325D937E7A2}" type="pres">
      <dgm:prSet presAssocID="{221AA373-1659-4371-A3CA-ED24EA75901A}" presName="desTx" presStyleLbl="fgAcc1" presStyleIdx="0" presStyleCnt="3">
        <dgm:presLayoutVars>
          <dgm:bulletEnabled val="1"/>
        </dgm:presLayoutVars>
      </dgm:prSet>
      <dgm:spPr/>
    </dgm:pt>
    <dgm:pt modelId="{4241C04A-6733-4F67-8F4B-9A600ABA01DA}" type="pres">
      <dgm:prSet presAssocID="{70A5AB8B-8312-4723-A906-0945152D1953}" presName="sibTrans" presStyleLbl="sibTrans2D1" presStyleIdx="0" presStyleCnt="2"/>
      <dgm:spPr/>
    </dgm:pt>
    <dgm:pt modelId="{9ABF65EC-8963-4CEA-AC49-7779473AF141}" type="pres">
      <dgm:prSet presAssocID="{70A5AB8B-8312-4723-A906-0945152D1953}" presName="connTx" presStyleLbl="sibTrans2D1" presStyleIdx="0" presStyleCnt="2"/>
      <dgm:spPr/>
    </dgm:pt>
    <dgm:pt modelId="{C4F48751-91BA-4DEA-A891-FD6FF6FF21A1}" type="pres">
      <dgm:prSet presAssocID="{C0CC9B1F-46A3-47E7-A1FB-C5A72751840F}" presName="composite" presStyleCnt="0"/>
      <dgm:spPr/>
    </dgm:pt>
    <dgm:pt modelId="{274F2DA7-7CF0-479F-BCDB-62C943722BD4}" type="pres">
      <dgm:prSet presAssocID="{C0CC9B1F-46A3-47E7-A1FB-C5A72751840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97C9881-D261-435E-942B-C867AB1F05F1}" type="pres">
      <dgm:prSet presAssocID="{C0CC9B1F-46A3-47E7-A1FB-C5A72751840F}" presName="parSh" presStyleLbl="node1" presStyleIdx="1" presStyleCnt="3"/>
      <dgm:spPr/>
    </dgm:pt>
    <dgm:pt modelId="{11F5682F-0797-42A4-A9CA-CFF5ABA7383D}" type="pres">
      <dgm:prSet presAssocID="{C0CC9B1F-46A3-47E7-A1FB-C5A72751840F}" presName="desTx" presStyleLbl="fgAcc1" presStyleIdx="1" presStyleCnt="3" custScaleX="100642">
        <dgm:presLayoutVars>
          <dgm:bulletEnabled val="1"/>
        </dgm:presLayoutVars>
      </dgm:prSet>
      <dgm:spPr/>
    </dgm:pt>
    <dgm:pt modelId="{96D7CF00-AA69-4B57-90FA-28E537ACBE4E}" type="pres">
      <dgm:prSet presAssocID="{771AE9FD-1FC0-46CD-9763-130368119BC8}" presName="sibTrans" presStyleLbl="sibTrans2D1" presStyleIdx="1" presStyleCnt="2"/>
      <dgm:spPr/>
    </dgm:pt>
    <dgm:pt modelId="{4E6864DE-A3C2-4D66-911D-87389C2B5A28}" type="pres">
      <dgm:prSet presAssocID="{771AE9FD-1FC0-46CD-9763-130368119BC8}" presName="connTx" presStyleLbl="sibTrans2D1" presStyleIdx="1" presStyleCnt="2"/>
      <dgm:spPr/>
    </dgm:pt>
    <dgm:pt modelId="{20F9F50F-5FF8-4787-91CB-5D758CED15A0}" type="pres">
      <dgm:prSet presAssocID="{0A071753-B0AA-4A30-9091-61E1B0D2C7DE}" presName="composite" presStyleCnt="0"/>
      <dgm:spPr/>
    </dgm:pt>
    <dgm:pt modelId="{C554F423-FF17-4294-AB6C-59343B184C4C}" type="pres">
      <dgm:prSet presAssocID="{0A071753-B0AA-4A30-9091-61E1B0D2C7DE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12D6E512-D065-449B-BEF3-50A548F0982A}" type="pres">
      <dgm:prSet presAssocID="{0A071753-B0AA-4A30-9091-61E1B0D2C7DE}" presName="parSh" presStyleLbl="node1" presStyleIdx="2" presStyleCnt="3"/>
      <dgm:spPr/>
    </dgm:pt>
    <dgm:pt modelId="{A6CD65E4-A3BA-45C7-9427-491D8175383F}" type="pres">
      <dgm:prSet presAssocID="{0A071753-B0AA-4A30-9091-61E1B0D2C7DE}" presName="desTx" presStyleLbl="fgAcc1" presStyleIdx="2" presStyleCnt="3">
        <dgm:presLayoutVars>
          <dgm:bulletEnabled val="1"/>
        </dgm:presLayoutVars>
      </dgm:prSet>
      <dgm:spPr/>
    </dgm:pt>
  </dgm:ptLst>
  <dgm:cxnLst>
    <dgm:cxn modelId="{E78C9A05-7CC5-4A1A-B7E1-FA3F9906F280}" srcId="{C0CC9B1F-46A3-47E7-A1FB-C5A72751840F}" destId="{C3B0AA05-B1A3-41AE-9904-A2EF14AB4EAB}" srcOrd="2" destOrd="0" parTransId="{51D4E7F4-6308-4B44-A4FB-3798D87D8917}" sibTransId="{A484A2FD-2E3D-406A-9F7C-D1D4B4FEC2E0}"/>
    <dgm:cxn modelId="{12D1100D-289A-4DD2-B635-CE3FC7143602}" type="presOf" srcId="{416D8113-125B-43E4-A2EE-AF61B78DD79C}" destId="{A6CD65E4-A3BA-45C7-9427-491D8175383F}" srcOrd="0" destOrd="1" presId="urn:microsoft.com/office/officeart/2005/8/layout/process3"/>
    <dgm:cxn modelId="{68A32B1D-275C-4555-A1EB-DB34A4D6833C}" type="presOf" srcId="{4227FA42-9ADE-45B2-8C55-9904C0EA646F}" destId="{11F5682F-0797-42A4-A9CA-CFF5ABA7383D}" srcOrd="0" destOrd="1" presId="urn:microsoft.com/office/officeart/2005/8/layout/process3"/>
    <dgm:cxn modelId="{0BE0CE1E-E3A9-4DF9-AB0A-EA3D07B4B635}" type="presOf" srcId="{221AA373-1659-4371-A3CA-ED24EA75901A}" destId="{E328748A-6812-4C0D-BCBA-9793D6B3A42E}" srcOrd="0" destOrd="0" presId="urn:microsoft.com/office/officeart/2005/8/layout/process3"/>
    <dgm:cxn modelId="{7C28D41E-FEF3-4D6B-BE08-B3E71562E9D1}" srcId="{C0CC9B1F-46A3-47E7-A1FB-C5A72751840F}" destId="{4227FA42-9ADE-45B2-8C55-9904C0EA646F}" srcOrd="1" destOrd="0" parTransId="{7D8F32A2-3122-44D0-BD70-506476A6B799}" sibTransId="{429AF4AF-0136-482C-8489-9D55D51BD86F}"/>
    <dgm:cxn modelId="{B93F532F-C6D4-436F-A4B4-B352B7DB6FA7}" type="presOf" srcId="{70A5AB8B-8312-4723-A906-0945152D1953}" destId="{9ABF65EC-8963-4CEA-AC49-7779473AF141}" srcOrd="1" destOrd="0" presId="urn:microsoft.com/office/officeart/2005/8/layout/process3"/>
    <dgm:cxn modelId="{A38C473F-C052-4553-B274-B667FE63B060}" srcId="{221AA373-1659-4371-A3CA-ED24EA75901A}" destId="{E45FC81E-66F3-456A-87E8-46F5730221D4}" srcOrd="1" destOrd="0" parTransId="{2F9BC722-2E02-460F-89DE-C897C8EDCAD9}" sibTransId="{1EF8891E-953C-4D53-BB2F-B1271734E629}"/>
    <dgm:cxn modelId="{7F4A2C61-2D60-4B87-B89D-A8E8835D28BB}" srcId="{C0CC9B1F-46A3-47E7-A1FB-C5A72751840F}" destId="{030B3D29-CC67-4C69-9A86-53A3EF73973D}" srcOrd="3" destOrd="0" parTransId="{AC2C1444-3873-429F-A1F4-4BB23DFC1B01}" sibTransId="{503D9D83-DBAC-49A7-83D0-8EA72A476F79}"/>
    <dgm:cxn modelId="{ECA87864-18D4-45D0-B7F1-C9C54FB66C85}" type="presOf" srcId="{70A5AB8B-8312-4723-A906-0945152D1953}" destId="{4241C04A-6733-4F67-8F4B-9A600ABA01DA}" srcOrd="0" destOrd="0" presId="urn:microsoft.com/office/officeart/2005/8/layout/process3"/>
    <dgm:cxn modelId="{03D1DB67-0C64-43EF-B0F0-E03C2418ADD0}" type="presOf" srcId="{AFC89744-3608-47C4-A6F8-2499363ADE33}" destId="{F3282ECA-AF69-4E8B-A6CE-0FD08A939088}" srcOrd="0" destOrd="0" presId="urn:microsoft.com/office/officeart/2005/8/layout/process3"/>
    <dgm:cxn modelId="{01A26348-67FB-4BF4-B253-141B4A9101C1}" type="presOf" srcId="{E45FC81E-66F3-456A-87E8-46F5730221D4}" destId="{3A39C642-4B0B-44D3-A56B-C325D937E7A2}" srcOrd="0" destOrd="1" presId="urn:microsoft.com/office/officeart/2005/8/layout/process3"/>
    <dgm:cxn modelId="{0B8E7448-94BA-44D6-AC31-3ADDBE859896}" srcId="{0A071753-B0AA-4A30-9091-61E1B0D2C7DE}" destId="{A474B8FC-D7DD-4869-9E5F-934F008082C6}" srcOrd="2" destOrd="0" parTransId="{E5FB2349-325A-41F0-B6EB-7A456670DA7D}" sibTransId="{34F54179-E1A9-4D55-8398-8301D3A2750D}"/>
    <dgm:cxn modelId="{D7BA8E48-3D20-4E7E-A286-3C0491E27BF0}" type="presOf" srcId="{0A071753-B0AA-4A30-9091-61E1B0D2C7DE}" destId="{12D6E512-D065-449B-BEF3-50A548F0982A}" srcOrd="1" destOrd="0" presId="urn:microsoft.com/office/officeart/2005/8/layout/process3"/>
    <dgm:cxn modelId="{3321BA4B-539C-4A1C-B57C-CA62EC79096D}" type="presOf" srcId="{C3B0AA05-B1A3-41AE-9904-A2EF14AB4EAB}" destId="{11F5682F-0797-42A4-A9CA-CFF5ABA7383D}" srcOrd="0" destOrd="2" presId="urn:microsoft.com/office/officeart/2005/8/layout/process3"/>
    <dgm:cxn modelId="{8D44016C-27C4-4F8E-B724-A95F1DC8758E}" srcId="{0A071753-B0AA-4A30-9091-61E1B0D2C7DE}" destId="{9D3A570F-D63E-4816-9AF6-F87DFE399E3F}" srcOrd="0" destOrd="0" parTransId="{34561D90-C0F6-489E-A176-1E73972E1BBB}" sibTransId="{27AFC7ED-1085-48AA-B6F7-0F71C498756F}"/>
    <dgm:cxn modelId="{F6C9486C-2F47-4516-8D4F-60662B492D63}" type="presOf" srcId="{771AE9FD-1FC0-46CD-9763-130368119BC8}" destId="{96D7CF00-AA69-4B57-90FA-28E537ACBE4E}" srcOrd="0" destOrd="0" presId="urn:microsoft.com/office/officeart/2005/8/layout/process3"/>
    <dgm:cxn modelId="{2D128F4D-8809-4F77-8A14-59E46A791F12}" type="presOf" srcId="{221AA373-1659-4371-A3CA-ED24EA75901A}" destId="{B4819B9A-B6B9-4A46-B681-FF4072E38426}" srcOrd="1" destOrd="0" presId="urn:microsoft.com/office/officeart/2005/8/layout/process3"/>
    <dgm:cxn modelId="{79FAE87D-A39B-49A8-9282-678A7248D4AA}" type="presOf" srcId="{D12C0DB3-6FE6-480D-97D0-33F47F78329A}" destId="{11F5682F-0797-42A4-A9CA-CFF5ABA7383D}" srcOrd="0" destOrd="0" presId="urn:microsoft.com/office/officeart/2005/8/layout/process3"/>
    <dgm:cxn modelId="{3BCD2A82-61BA-42F6-BA13-F595397326CE}" type="presOf" srcId="{C0CC9B1F-46A3-47E7-A1FB-C5A72751840F}" destId="{197C9881-D261-435E-942B-C867AB1F05F1}" srcOrd="1" destOrd="0" presId="urn:microsoft.com/office/officeart/2005/8/layout/process3"/>
    <dgm:cxn modelId="{2740A383-3467-4FC6-888B-F54BC04D3053}" type="presOf" srcId="{771AE9FD-1FC0-46CD-9763-130368119BC8}" destId="{4E6864DE-A3C2-4D66-911D-87389C2B5A28}" srcOrd="1" destOrd="0" presId="urn:microsoft.com/office/officeart/2005/8/layout/process3"/>
    <dgm:cxn modelId="{534DC0AE-9A0D-4233-B452-DB3D47F34562}" srcId="{AFC89744-3608-47C4-A6F8-2499363ADE33}" destId="{221AA373-1659-4371-A3CA-ED24EA75901A}" srcOrd="0" destOrd="0" parTransId="{4135D989-8F4D-4BE2-9E8C-F58AA4975016}" sibTransId="{70A5AB8B-8312-4723-A906-0945152D1953}"/>
    <dgm:cxn modelId="{0B9BE5B0-C40C-459E-9AB7-936F0CA7542C}" type="presOf" srcId="{2E238919-313F-4352-B430-AE749BE5104C}" destId="{3A39C642-4B0B-44D3-A56B-C325D937E7A2}" srcOrd="0" destOrd="0" presId="urn:microsoft.com/office/officeart/2005/8/layout/process3"/>
    <dgm:cxn modelId="{9234B3B5-563E-4E77-BFB3-30CF8B3EC243}" srcId="{221AA373-1659-4371-A3CA-ED24EA75901A}" destId="{2E238919-313F-4352-B430-AE749BE5104C}" srcOrd="0" destOrd="0" parTransId="{2F7F4625-E754-456D-B773-C6BAD9E89805}" sibTransId="{8AA93D35-52F1-430B-BC0A-F0EBE31A89E9}"/>
    <dgm:cxn modelId="{9A8BDFBC-765D-48E5-86E9-6173B034793B}" srcId="{AFC89744-3608-47C4-A6F8-2499363ADE33}" destId="{0A071753-B0AA-4A30-9091-61E1B0D2C7DE}" srcOrd="2" destOrd="0" parTransId="{B58D1EA2-8406-4C1F-B607-3343ED0DFAE1}" sibTransId="{6F64D396-6CCC-49FC-B8F2-DC08A46F771F}"/>
    <dgm:cxn modelId="{44C83EBD-F751-4936-A777-A668BD8159F7}" type="presOf" srcId="{A474B8FC-D7DD-4869-9E5F-934F008082C6}" destId="{A6CD65E4-A3BA-45C7-9427-491D8175383F}" srcOrd="0" destOrd="2" presId="urn:microsoft.com/office/officeart/2005/8/layout/process3"/>
    <dgm:cxn modelId="{61A8D7C2-4513-47E8-92C4-B7A32E74FE55}" srcId="{221AA373-1659-4371-A3CA-ED24EA75901A}" destId="{C9A55B38-A312-4A42-8141-92E62AAE758E}" srcOrd="2" destOrd="0" parTransId="{C7EDC749-10EA-42FC-A728-CC1F4DFD483F}" sibTransId="{F43A7DE3-7D15-4992-BE4C-175460AEC618}"/>
    <dgm:cxn modelId="{D34243C5-12B1-4F08-81A5-6FE842AFBAF7}" type="presOf" srcId="{C9A55B38-A312-4A42-8141-92E62AAE758E}" destId="{3A39C642-4B0B-44D3-A56B-C325D937E7A2}" srcOrd="0" destOrd="2" presId="urn:microsoft.com/office/officeart/2005/8/layout/process3"/>
    <dgm:cxn modelId="{D5ABE8CF-0E52-4CEF-9D89-9264D85F466A}" srcId="{AFC89744-3608-47C4-A6F8-2499363ADE33}" destId="{C0CC9B1F-46A3-47E7-A1FB-C5A72751840F}" srcOrd="1" destOrd="0" parTransId="{CE1439FC-0058-416C-9FA5-DEAED6BDE71A}" sibTransId="{771AE9FD-1FC0-46CD-9763-130368119BC8}"/>
    <dgm:cxn modelId="{8106DED0-95B7-49EF-9BF0-4E050C407922}" type="presOf" srcId="{C0CC9B1F-46A3-47E7-A1FB-C5A72751840F}" destId="{274F2DA7-7CF0-479F-BCDB-62C943722BD4}" srcOrd="0" destOrd="0" presId="urn:microsoft.com/office/officeart/2005/8/layout/process3"/>
    <dgm:cxn modelId="{FA77A9D5-0EF9-4E01-AE2D-44F56D7D7B7B}" type="presOf" srcId="{0A071753-B0AA-4A30-9091-61E1B0D2C7DE}" destId="{C554F423-FF17-4294-AB6C-59343B184C4C}" srcOrd="0" destOrd="0" presId="urn:microsoft.com/office/officeart/2005/8/layout/process3"/>
    <dgm:cxn modelId="{89B285DB-4606-40D5-8951-E61F9B9B4C03}" srcId="{0A071753-B0AA-4A30-9091-61E1B0D2C7DE}" destId="{416D8113-125B-43E4-A2EE-AF61B78DD79C}" srcOrd="1" destOrd="0" parTransId="{A99BB22A-B63D-47A0-9971-10C644501A44}" sibTransId="{D81B24E0-9E74-4D5E-B711-A4D02A1B9507}"/>
    <dgm:cxn modelId="{045A33E0-7C25-4887-BDEE-570A6ED2EC01}" srcId="{C0CC9B1F-46A3-47E7-A1FB-C5A72751840F}" destId="{D12C0DB3-6FE6-480D-97D0-33F47F78329A}" srcOrd="0" destOrd="0" parTransId="{FB09BD52-109B-4AA1-8FC5-FCA5FF34BB49}" sibTransId="{C27E39B1-0750-4BC5-A861-FFE1192755FA}"/>
    <dgm:cxn modelId="{3420CEF7-B969-40EC-B639-8CAF64EE9977}" type="presOf" srcId="{030B3D29-CC67-4C69-9A86-53A3EF73973D}" destId="{11F5682F-0797-42A4-A9CA-CFF5ABA7383D}" srcOrd="0" destOrd="3" presId="urn:microsoft.com/office/officeart/2005/8/layout/process3"/>
    <dgm:cxn modelId="{41FD36FE-7A28-4E21-92A1-E446ABEDF3B9}" type="presOf" srcId="{9D3A570F-D63E-4816-9AF6-F87DFE399E3F}" destId="{A6CD65E4-A3BA-45C7-9427-491D8175383F}" srcOrd="0" destOrd="0" presId="urn:microsoft.com/office/officeart/2005/8/layout/process3"/>
    <dgm:cxn modelId="{4990C622-820F-4433-915A-E77A153F410E}" type="presParOf" srcId="{F3282ECA-AF69-4E8B-A6CE-0FD08A939088}" destId="{9E1F3FE7-BDE6-4015-AB47-47343A9697BC}" srcOrd="0" destOrd="0" presId="urn:microsoft.com/office/officeart/2005/8/layout/process3"/>
    <dgm:cxn modelId="{B30EBE2F-4A61-4BBA-90EA-FFF41D1019F6}" type="presParOf" srcId="{9E1F3FE7-BDE6-4015-AB47-47343A9697BC}" destId="{E328748A-6812-4C0D-BCBA-9793D6B3A42E}" srcOrd="0" destOrd="0" presId="urn:microsoft.com/office/officeart/2005/8/layout/process3"/>
    <dgm:cxn modelId="{4AFAE7F2-81A2-4BE7-B37C-6F66BD9D3B6E}" type="presParOf" srcId="{9E1F3FE7-BDE6-4015-AB47-47343A9697BC}" destId="{B4819B9A-B6B9-4A46-B681-FF4072E38426}" srcOrd="1" destOrd="0" presId="urn:microsoft.com/office/officeart/2005/8/layout/process3"/>
    <dgm:cxn modelId="{AD327E45-97F8-42B0-912C-A115BCD2B1BA}" type="presParOf" srcId="{9E1F3FE7-BDE6-4015-AB47-47343A9697BC}" destId="{3A39C642-4B0B-44D3-A56B-C325D937E7A2}" srcOrd="2" destOrd="0" presId="urn:microsoft.com/office/officeart/2005/8/layout/process3"/>
    <dgm:cxn modelId="{E3A975BE-1CC3-4E3E-AC04-AD804A735299}" type="presParOf" srcId="{F3282ECA-AF69-4E8B-A6CE-0FD08A939088}" destId="{4241C04A-6733-4F67-8F4B-9A600ABA01DA}" srcOrd="1" destOrd="0" presId="urn:microsoft.com/office/officeart/2005/8/layout/process3"/>
    <dgm:cxn modelId="{94422827-B0A2-4E35-8810-E1AC923E13D7}" type="presParOf" srcId="{4241C04A-6733-4F67-8F4B-9A600ABA01DA}" destId="{9ABF65EC-8963-4CEA-AC49-7779473AF141}" srcOrd="0" destOrd="0" presId="urn:microsoft.com/office/officeart/2005/8/layout/process3"/>
    <dgm:cxn modelId="{604D0BAA-4454-4DCD-9E5F-44CE2CD4D281}" type="presParOf" srcId="{F3282ECA-AF69-4E8B-A6CE-0FD08A939088}" destId="{C4F48751-91BA-4DEA-A891-FD6FF6FF21A1}" srcOrd="2" destOrd="0" presId="urn:microsoft.com/office/officeart/2005/8/layout/process3"/>
    <dgm:cxn modelId="{E83D6127-55D9-419A-92FE-ABDCD82F0965}" type="presParOf" srcId="{C4F48751-91BA-4DEA-A891-FD6FF6FF21A1}" destId="{274F2DA7-7CF0-479F-BCDB-62C943722BD4}" srcOrd="0" destOrd="0" presId="urn:microsoft.com/office/officeart/2005/8/layout/process3"/>
    <dgm:cxn modelId="{7865B05E-F612-4AE6-8F79-8660664F4726}" type="presParOf" srcId="{C4F48751-91BA-4DEA-A891-FD6FF6FF21A1}" destId="{197C9881-D261-435E-942B-C867AB1F05F1}" srcOrd="1" destOrd="0" presId="urn:microsoft.com/office/officeart/2005/8/layout/process3"/>
    <dgm:cxn modelId="{459C02F0-7544-4443-B316-CFB26028F7FE}" type="presParOf" srcId="{C4F48751-91BA-4DEA-A891-FD6FF6FF21A1}" destId="{11F5682F-0797-42A4-A9CA-CFF5ABA7383D}" srcOrd="2" destOrd="0" presId="urn:microsoft.com/office/officeart/2005/8/layout/process3"/>
    <dgm:cxn modelId="{8C8B4BC5-7FC9-4F50-BAEC-3B1C33EED9F8}" type="presParOf" srcId="{F3282ECA-AF69-4E8B-A6CE-0FD08A939088}" destId="{96D7CF00-AA69-4B57-90FA-28E537ACBE4E}" srcOrd="3" destOrd="0" presId="urn:microsoft.com/office/officeart/2005/8/layout/process3"/>
    <dgm:cxn modelId="{9CFCA41F-F996-4ACB-9060-9E1DDD30B1D2}" type="presParOf" srcId="{96D7CF00-AA69-4B57-90FA-28E537ACBE4E}" destId="{4E6864DE-A3C2-4D66-911D-87389C2B5A28}" srcOrd="0" destOrd="0" presId="urn:microsoft.com/office/officeart/2005/8/layout/process3"/>
    <dgm:cxn modelId="{B5323601-4CE4-4A31-B293-E0CB0EA58B78}" type="presParOf" srcId="{F3282ECA-AF69-4E8B-A6CE-0FD08A939088}" destId="{20F9F50F-5FF8-4787-91CB-5D758CED15A0}" srcOrd="4" destOrd="0" presId="urn:microsoft.com/office/officeart/2005/8/layout/process3"/>
    <dgm:cxn modelId="{6CD42A15-662D-4CE8-B308-394A18E84C4F}" type="presParOf" srcId="{20F9F50F-5FF8-4787-91CB-5D758CED15A0}" destId="{C554F423-FF17-4294-AB6C-59343B184C4C}" srcOrd="0" destOrd="0" presId="urn:microsoft.com/office/officeart/2005/8/layout/process3"/>
    <dgm:cxn modelId="{87C9E32B-4344-47E3-BA08-5C09213D1B9B}" type="presParOf" srcId="{20F9F50F-5FF8-4787-91CB-5D758CED15A0}" destId="{12D6E512-D065-449B-BEF3-50A548F0982A}" srcOrd="1" destOrd="0" presId="urn:microsoft.com/office/officeart/2005/8/layout/process3"/>
    <dgm:cxn modelId="{C1EB6608-5750-42C6-9F77-A47BFA3B86E3}" type="presParOf" srcId="{20F9F50F-5FF8-4787-91CB-5D758CED15A0}" destId="{A6CD65E4-A3BA-45C7-9427-491D8175383F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71B5ABF-A158-4CFB-A634-5B99A299B505}" type="doc">
      <dgm:prSet loTypeId="urn:microsoft.com/office/officeart/2005/8/layout/process4" loCatId="list" qsTypeId="urn:microsoft.com/office/officeart/2005/8/quickstyle/simple3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80EFA081-9C8C-4588-A0A9-1ACF83A6A3FF}">
      <dgm:prSet phldrT="[Text]"/>
      <dgm:spPr/>
      <dgm:t>
        <a:bodyPr/>
        <a:lstStyle/>
        <a:p>
          <a:r>
            <a:rPr lang="en-GB" dirty="0"/>
            <a:t>Translation</a:t>
          </a:r>
        </a:p>
      </dgm:t>
    </dgm:pt>
    <dgm:pt modelId="{6176289F-0D32-4923-961A-3DF395C9BA70}" type="parTrans" cxnId="{33BDD02C-1A29-4E07-9145-42EFC07B42DC}">
      <dgm:prSet/>
      <dgm:spPr/>
      <dgm:t>
        <a:bodyPr/>
        <a:lstStyle/>
        <a:p>
          <a:endParaRPr lang="en-GB"/>
        </a:p>
      </dgm:t>
    </dgm:pt>
    <dgm:pt modelId="{8CC56852-EB2D-4286-8B98-9EEAC8083433}" type="sibTrans" cxnId="{33BDD02C-1A29-4E07-9145-42EFC07B42DC}">
      <dgm:prSet/>
      <dgm:spPr/>
      <dgm:t>
        <a:bodyPr/>
        <a:lstStyle/>
        <a:p>
          <a:endParaRPr lang="en-GB"/>
        </a:p>
      </dgm:t>
    </dgm:pt>
    <dgm:pt modelId="{462A168A-5B9D-4D4B-8BF6-660005C5D2DB}">
      <dgm:prSet phldrT="[Text]"/>
      <dgm:spPr/>
      <dgm:t>
        <a:bodyPr/>
        <a:lstStyle/>
        <a:p>
          <a:r>
            <a:rPr lang="en-GB" dirty="0"/>
            <a:t>Synonyms</a:t>
          </a:r>
        </a:p>
      </dgm:t>
    </dgm:pt>
    <dgm:pt modelId="{ACD1014B-319D-45D9-9F5C-0CE3F5036B22}" type="parTrans" cxnId="{D5F1FB01-860A-4837-9F41-68B428237A0B}">
      <dgm:prSet/>
      <dgm:spPr/>
      <dgm:t>
        <a:bodyPr/>
        <a:lstStyle/>
        <a:p>
          <a:endParaRPr lang="en-GB"/>
        </a:p>
      </dgm:t>
    </dgm:pt>
    <dgm:pt modelId="{FBFEC979-801B-41FB-9C04-ABDD9A8331D4}" type="sibTrans" cxnId="{D5F1FB01-860A-4837-9F41-68B428237A0B}">
      <dgm:prSet/>
      <dgm:spPr/>
      <dgm:t>
        <a:bodyPr/>
        <a:lstStyle/>
        <a:p>
          <a:endParaRPr lang="en-GB"/>
        </a:p>
      </dgm:t>
    </dgm:pt>
    <dgm:pt modelId="{C9B82940-380F-46B6-92AB-EAB3FBEC5FD7}">
      <dgm:prSet phldrT="[Text]"/>
      <dgm:spPr/>
      <dgm:t>
        <a:bodyPr/>
        <a:lstStyle/>
        <a:p>
          <a:r>
            <a:rPr lang="en-GB" dirty="0"/>
            <a:t>Spellchecking</a:t>
          </a:r>
        </a:p>
      </dgm:t>
    </dgm:pt>
    <dgm:pt modelId="{4565AB07-69FE-453A-8F90-83B61E8262B4}" type="sibTrans" cxnId="{85A4C64A-A849-4E1B-B12C-50A56D842571}">
      <dgm:prSet/>
      <dgm:spPr/>
      <dgm:t>
        <a:bodyPr/>
        <a:lstStyle/>
        <a:p>
          <a:endParaRPr lang="en-GB"/>
        </a:p>
      </dgm:t>
    </dgm:pt>
    <dgm:pt modelId="{7DAA526C-C515-4900-8611-ACB7D20F9763}" type="parTrans" cxnId="{85A4C64A-A849-4E1B-B12C-50A56D842571}">
      <dgm:prSet/>
      <dgm:spPr/>
      <dgm:t>
        <a:bodyPr/>
        <a:lstStyle/>
        <a:p>
          <a:endParaRPr lang="en-GB"/>
        </a:p>
      </dgm:t>
    </dgm:pt>
    <dgm:pt modelId="{11E7D1BD-8B79-4564-8F73-017C51348AC7}">
      <dgm:prSet phldrT="[Text]"/>
      <dgm:spPr/>
      <dgm:t>
        <a:bodyPr/>
        <a:lstStyle/>
        <a:p>
          <a:r>
            <a:rPr lang="en-GB" dirty="0"/>
            <a:t>Lemmatisation</a:t>
          </a:r>
        </a:p>
      </dgm:t>
    </dgm:pt>
    <dgm:pt modelId="{8902EF38-C520-471A-91F6-2846C9431675}" type="parTrans" cxnId="{A1D781BA-4407-4B86-B171-4D756C02E4BC}">
      <dgm:prSet/>
      <dgm:spPr/>
      <dgm:t>
        <a:bodyPr/>
        <a:lstStyle/>
        <a:p>
          <a:endParaRPr lang="en-GB"/>
        </a:p>
      </dgm:t>
    </dgm:pt>
    <dgm:pt modelId="{9D597F42-0367-43DE-920D-FD771D42E13B}" type="sibTrans" cxnId="{A1D781BA-4407-4B86-B171-4D756C02E4BC}">
      <dgm:prSet/>
      <dgm:spPr/>
      <dgm:t>
        <a:bodyPr/>
        <a:lstStyle/>
        <a:p>
          <a:endParaRPr lang="en-GB"/>
        </a:p>
      </dgm:t>
    </dgm:pt>
    <dgm:pt modelId="{F148301B-7AAD-432F-AC95-D4F29E6A3CD6}" type="pres">
      <dgm:prSet presAssocID="{B71B5ABF-A158-4CFB-A634-5B99A299B505}" presName="Name0" presStyleCnt="0">
        <dgm:presLayoutVars>
          <dgm:dir/>
          <dgm:animLvl val="lvl"/>
          <dgm:resizeHandles val="exact"/>
        </dgm:presLayoutVars>
      </dgm:prSet>
      <dgm:spPr/>
    </dgm:pt>
    <dgm:pt modelId="{6B09FC72-8292-4F82-A79F-781A2F93BD58}" type="pres">
      <dgm:prSet presAssocID="{462A168A-5B9D-4D4B-8BF6-660005C5D2DB}" presName="boxAndChildren" presStyleCnt="0"/>
      <dgm:spPr/>
    </dgm:pt>
    <dgm:pt modelId="{304C861A-E0E2-42F2-BD83-FA31F6A3C1DF}" type="pres">
      <dgm:prSet presAssocID="{462A168A-5B9D-4D4B-8BF6-660005C5D2DB}" presName="parentTextBox" presStyleLbl="node1" presStyleIdx="0" presStyleCnt="4"/>
      <dgm:spPr/>
    </dgm:pt>
    <dgm:pt modelId="{D360BBB5-CBB6-41BA-A1DF-4FDF81A83E40}" type="pres">
      <dgm:prSet presAssocID="{9D597F42-0367-43DE-920D-FD771D42E13B}" presName="sp" presStyleCnt="0"/>
      <dgm:spPr/>
    </dgm:pt>
    <dgm:pt modelId="{0679439D-022F-48FD-B703-152F4EEF9A42}" type="pres">
      <dgm:prSet presAssocID="{11E7D1BD-8B79-4564-8F73-017C51348AC7}" presName="arrowAndChildren" presStyleCnt="0"/>
      <dgm:spPr/>
    </dgm:pt>
    <dgm:pt modelId="{E96C2558-AC69-401C-9032-35855C6A8EEC}" type="pres">
      <dgm:prSet presAssocID="{11E7D1BD-8B79-4564-8F73-017C51348AC7}" presName="parentTextArrow" presStyleLbl="node1" presStyleIdx="1" presStyleCnt="4"/>
      <dgm:spPr/>
    </dgm:pt>
    <dgm:pt modelId="{A0C6FAE7-050A-4FB6-95CB-DC2E214CD169}" type="pres">
      <dgm:prSet presAssocID="{4565AB07-69FE-453A-8F90-83B61E8262B4}" presName="sp" presStyleCnt="0"/>
      <dgm:spPr/>
    </dgm:pt>
    <dgm:pt modelId="{7CACC1D8-B7DD-4DF6-B396-C911E9F3B101}" type="pres">
      <dgm:prSet presAssocID="{C9B82940-380F-46B6-92AB-EAB3FBEC5FD7}" presName="arrowAndChildren" presStyleCnt="0"/>
      <dgm:spPr/>
    </dgm:pt>
    <dgm:pt modelId="{91BA0F91-D9BA-4EA4-93BA-7B586BB2D496}" type="pres">
      <dgm:prSet presAssocID="{C9B82940-380F-46B6-92AB-EAB3FBEC5FD7}" presName="parentTextArrow" presStyleLbl="node1" presStyleIdx="2" presStyleCnt="4"/>
      <dgm:spPr/>
    </dgm:pt>
    <dgm:pt modelId="{41809A17-4EF8-4B3B-B2A0-9D6EA8DA45D8}" type="pres">
      <dgm:prSet presAssocID="{8CC56852-EB2D-4286-8B98-9EEAC8083433}" presName="sp" presStyleCnt="0"/>
      <dgm:spPr/>
    </dgm:pt>
    <dgm:pt modelId="{253BAE4C-50B3-499F-9777-4FF0414EEC9A}" type="pres">
      <dgm:prSet presAssocID="{80EFA081-9C8C-4588-A0A9-1ACF83A6A3FF}" presName="arrowAndChildren" presStyleCnt="0"/>
      <dgm:spPr/>
    </dgm:pt>
    <dgm:pt modelId="{6E9A6A94-D96F-4FDC-9401-C1174E13AF24}" type="pres">
      <dgm:prSet presAssocID="{80EFA081-9C8C-4588-A0A9-1ACF83A6A3FF}" presName="parentTextArrow" presStyleLbl="node1" presStyleIdx="3" presStyleCnt="4"/>
      <dgm:spPr/>
    </dgm:pt>
  </dgm:ptLst>
  <dgm:cxnLst>
    <dgm:cxn modelId="{D5F1FB01-860A-4837-9F41-68B428237A0B}" srcId="{B71B5ABF-A158-4CFB-A634-5B99A299B505}" destId="{462A168A-5B9D-4D4B-8BF6-660005C5D2DB}" srcOrd="3" destOrd="0" parTransId="{ACD1014B-319D-45D9-9F5C-0CE3F5036B22}" sibTransId="{FBFEC979-801B-41FB-9C04-ABDD9A8331D4}"/>
    <dgm:cxn modelId="{98C53116-8AF7-4630-97F8-0816D72A09DE}" type="presOf" srcId="{C9B82940-380F-46B6-92AB-EAB3FBEC5FD7}" destId="{91BA0F91-D9BA-4EA4-93BA-7B586BB2D496}" srcOrd="0" destOrd="0" presId="urn:microsoft.com/office/officeart/2005/8/layout/process4"/>
    <dgm:cxn modelId="{33BDD02C-1A29-4E07-9145-42EFC07B42DC}" srcId="{B71B5ABF-A158-4CFB-A634-5B99A299B505}" destId="{80EFA081-9C8C-4588-A0A9-1ACF83A6A3FF}" srcOrd="0" destOrd="0" parTransId="{6176289F-0D32-4923-961A-3DF395C9BA70}" sibTransId="{8CC56852-EB2D-4286-8B98-9EEAC8083433}"/>
    <dgm:cxn modelId="{85A4C64A-A849-4E1B-B12C-50A56D842571}" srcId="{B71B5ABF-A158-4CFB-A634-5B99A299B505}" destId="{C9B82940-380F-46B6-92AB-EAB3FBEC5FD7}" srcOrd="1" destOrd="0" parTransId="{7DAA526C-C515-4900-8611-ACB7D20F9763}" sibTransId="{4565AB07-69FE-453A-8F90-83B61E8262B4}"/>
    <dgm:cxn modelId="{A1D781BA-4407-4B86-B171-4D756C02E4BC}" srcId="{B71B5ABF-A158-4CFB-A634-5B99A299B505}" destId="{11E7D1BD-8B79-4564-8F73-017C51348AC7}" srcOrd="2" destOrd="0" parTransId="{8902EF38-C520-471A-91F6-2846C9431675}" sibTransId="{9D597F42-0367-43DE-920D-FD771D42E13B}"/>
    <dgm:cxn modelId="{97712DC3-AFEC-4C9A-B0E8-5A2917D04D08}" type="presOf" srcId="{B71B5ABF-A158-4CFB-A634-5B99A299B505}" destId="{F148301B-7AAD-432F-AC95-D4F29E6A3CD6}" srcOrd="0" destOrd="0" presId="urn:microsoft.com/office/officeart/2005/8/layout/process4"/>
    <dgm:cxn modelId="{3469E1CC-B6AB-4B24-95AB-C816F3C87676}" type="presOf" srcId="{462A168A-5B9D-4D4B-8BF6-660005C5D2DB}" destId="{304C861A-E0E2-42F2-BD83-FA31F6A3C1DF}" srcOrd="0" destOrd="0" presId="urn:microsoft.com/office/officeart/2005/8/layout/process4"/>
    <dgm:cxn modelId="{440DF1D4-3A07-4997-8042-541C47326B21}" type="presOf" srcId="{11E7D1BD-8B79-4564-8F73-017C51348AC7}" destId="{E96C2558-AC69-401C-9032-35855C6A8EEC}" srcOrd="0" destOrd="0" presId="urn:microsoft.com/office/officeart/2005/8/layout/process4"/>
    <dgm:cxn modelId="{29F425FD-E393-484A-8C4A-F69534667E6B}" type="presOf" srcId="{80EFA081-9C8C-4588-A0A9-1ACF83A6A3FF}" destId="{6E9A6A94-D96F-4FDC-9401-C1174E13AF24}" srcOrd="0" destOrd="0" presId="urn:microsoft.com/office/officeart/2005/8/layout/process4"/>
    <dgm:cxn modelId="{F7B4687F-A9FA-4E3F-9B55-555D6187FBB3}" type="presParOf" srcId="{F148301B-7AAD-432F-AC95-D4F29E6A3CD6}" destId="{6B09FC72-8292-4F82-A79F-781A2F93BD58}" srcOrd="0" destOrd="0" presId="urn:microsoft.com/office/officeart/2005/8/layout/process4"/>
    <dgm:cxn modelId="{D7E8A88A-A765-423A-91D5-A6F66799F94A}" type="presParOf" srcId="{6B09FC72-8292-4F82-A79F-781A2F93BD58}" destId="{304C861A-E0E2-42F2-BD83-FA31F6A3C1DF}" srcOrd="0" destOrd="0" presId="urn:microsoft.com/office/officeart/2005/8/layout/process4"/>
    <dgm:cxn modelId="{D840ACAA-3255-4897-905B-177972F9BBB6}" type="presParOf" srcId="{F148301B-7AAD-432F-AC95-D4F29E6A3CD6}" destId="{D360BBB5-CBB6-41BA-A1DF-4FDF81A83E40}" srcOrd="1" destOrd="0" presId="urn:microsoft.com/office/officeart/2005/8/layout/process4"/>
    <dgm:cxn modelId="{6BE26888-CDC2-4974-9A74-0920995F8EB6}" type="presParOf" srcId="{F148301B-7AAD-432F-AC95-D4F29E6A3CD6}" destId="{0679439D-022F-48FD-B703-152F4EEF9A42}" srcOrd="2" destOrd="0" presId="urn:microsoft.com/office/officeart/2005/8/layout/process4"/>
    <dgm:cxn modelId="{3EFFADC6-2321-416F-AEB6-63491FE39CB3}" type="presParOf" srcId="{0679439D-022F-48FD-B703-152F4EEF9A42}" destId="{E96C2558-AC69-401C-9032-35855C6A8EEC}" srcOrd="0" destOrd="0" presId="urn:microsoft.com/office/officeart/2005/8/layout/process4"/>
    <dgm:cxn modelId="{B10A7E0D-DC7F-4482-83CB-EF19F1358799}" type="presParOf" srcId="{F148301B-7AAD-432F-AC95-D4F29E6A3CD6}" destId="{A0C6FAE7-050A-4FB6-95CB-DC2E214CD169}" srcOrd="3" destOrd="0" presId="urn:microsoft.com/office/officeart/2005/8/layout/process4"/>
    <dgm:cxn modelId="{315BCEFC-7453-4368-8D34-E120FC4426FE}" type="presParOf" srcId="{F148301B-7AAD-432F-AC95-D4F29E6A3CD6}" destId="{7CACC1D8-B7DD-4DF6-B396-C911E9F3B101}" srcOrd="4" destOrd="0" presId="urn:microsoft.com/office/officeart/2005/8/layout/process4"/>
    <dgm:cxn modelId="{7A15E9B5-0175-4BAB-A7B4-B670135EFBB2}" type="presParOf" srcId="{7CACC1D8-B7DD-4DF6-B396-C911E9F3B101}" destId="{91BA0F91-D9BA-4EA4-93BA-7B586BB2D496}" srcOrd="0" destOrd="0" presId="urn:microsoft.com/office/officeart/2005/8/layout/process4"/>
    <dgm:cxn modelId="{85E05D63-2591-42B4-AA83-DEB471776A85}" type="presParOf" srcId="{F148301B-7AAD-432F-AC95-D4F29E6A3CD6}" destId="{41809A17-4EF8-4B3B-B2A0-9D6EA8DA45D8}" srcOrd="5" destOrd="0" presId="urn:microsoft.com/office/officeart/2005/8/layout/process4"/>
    <dgm:cxn modelId="{C7328E31-6CD8-4BF2-8A6B-3ABDA74BA3B4}" type="presParOf" srcId="{F148301B-7AAD-432F-AC95-D4F29E6A3CD6}" destId="{253BAE4C-50B3-499F-9777-4FF0414EEC9A}" srcOrd="6" destOrd="0" presId="urn:microsoft.com/office/officeart/2005/8/layout/process4"/>
    <dgm:cxn modelId="{44534927-22C0-4D6D-8004-F1318D4F4466}" type="presParOf" srcId="{253BAE4C-50B3-499F-9777-4FF0414EEC9A}" destId="{6E9A6A94-D96F-4FDC-9401-C1174E13AF24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819B9A-B6B9-4A46-B681-FF4072E38426}">
      <dsp:nvSpPr>
        <dsp:cNvPr id="0" name=""/>
        <dsp:cNvSpPr/>
      </dsp:nvSpPr>
      <dsp:spPr>
        <a:xfrm>
          <a:off x="1413" y="143131"/>
          <a:ext cx="2378024" cy="1252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Database</a:t>
          </a:r>
        </a:p>
      </dsp:txBody>
      <dsp:txXfrm>
        <a:off x="1413" y="143131"/>
        <a:ext cx="2378024" cy="835200"/>
      </dsp:txXfrm>
    </dsp:sp>
    <dsp:sp modelId="{3A39C642-4B0B-44D3-A56B-C325D937E7A2}">
      <dsp:nvSpPr>
        <dsp:cNvPr id="0" name=""/>
        <dsp:cNvSpPr/>
      </dsp:nvSpPr>
      <dsp:spPr>
        <a:xfrm>
          <a:off x="488478" y="978331"/>
          <a:ext cx="2378024" cy="32298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206248" rIns="206248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User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Image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Tag</a:t>
          </a:r>
        </a:p>
      </dsp:txBody>
      <dsp:txXfrm>
        <a:off x="558128" y="1047981"/>
        <a:ext cx="2238724" cy="3090575"/>
      </dsp:txXfrm>
    </dsp:sp>
    <dsp:sp modelId="{4241C04A-6733-4F67-8F4B-9A600ABA01DA}">
      <dsp:nvSpPr>
        <dsp:cNvPr id="0" name=""/>
        <dsp:cNvSpPr/>
      </dsp:nvSpPr>
      <dsp:spPr>
        <a:xfrm>
          <a:off x="2739938" y="264701"/>
          <a:ext cx="764259" cy="59205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300" kern="1200"/>
        </a:p>
      </dsp:txBody>
      <dsp:txXfrm>
        <a:off x="2739938" y="383113"/>
        <a:ext cx="586641" cy="355235"/>
      </dsp:txXfrm>
    </dsp:sp>
    <dsp:sp modelId="{197C9881-D261-435E-942B-C867AB1F05F1}">
      <dsp:nvSpPr>
        <dsp:cNvPr id="0" name=""/>
        <dsp:cNvSpPr/>
      </dsp:nvSpPr>
      <dsp:spPr>
        <a:xfrm>
          <a:off x="3821438" y="143131"/>
          <a:ext cx="2378024" cy="1252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Game Logic</a:t>
          </a:r>
        </a:p>
      </dsp:txBody>
      <dsp:txXfrm>
        <a:off x="3821438" y="143131"/>
        <a:ext cx="2378024" cy="835200"/>
      </dsp:txXfrm>
    </dsp:sp>
    <dsp:sp modelId="{11F5682F-0797-42A4-A9CA-CFF5ABA7383D}">
      <dsp:nvSpPr>
        <dsp:cNvPr id="0" name=""/>
        <dsp:cNvSpPr/>
      </dsp:nvSpPr>
      <dsp:spPr>
        <a:xfrm>
          <a:off x="4300870" y="978331"/>
          <a:ext cx="2393291" cy="32298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206248" rIns="206248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API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Game state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Scoring function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Semantics </a:t>
          </a:r>
        </a:p>
      </dsp:txBody>
      <dsp:txXfrm>
        <a:off x="4370967" y="1048428"/>
        <a:ext cx="2253097" cy="3089681"/>
      </dsp:txXfrm>
    </dsp:sp>
    <dsp:sp modelId="{96D7CF00-AA69-4B57-90FA-28E537ACBE4E}">
      <dsp:nvSpPr>
        <dsp:cNvPr id="0" name=""/>
        <dsp:cNvSpPr/>
      </dsp:nvSpPr>
      <dsp:spPr>
        <a:xfrm>
          <a:off x="6561871" y="264701"/>
          <a:ext cx="768305" cy="592059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300" kern="1200"/>
        </a:p>
      </dsp:txBody>
      <dsp:txXfrm>
        <a:off x="6561871" y="383113"/>
        <a:ext cx="590687" cy="355235"/>
      </dsp:txXfrm>
    </dsp:sp>
    <dsp:sp modelId="{12D6E512-D065-449B-BEF3-50A548F0982A}">
      <dsp:nvSpPr>
        <dsp:cNvPr id="0" name=""/>
        <dsp:cNvSpPr/>
      </dsp:nvSpPr>
      <dsp:spPr>
        <a:xfrm>
          <a:off x="7649096" y="143131"/>
          <a:ext cx="2378024" cy="12527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6248" tIns="206248" rIns="206248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Frontend</a:t>
          </a:r>
        </a:p>
      </dsp:txBody>
      <dsp:txXfrm>
        <a:off x="7649096" y="143131"/>
        <a:ext cx="2378024" cy="835200"/>
      </dsp:txXfrm>
    </dsp:sp>
    <dsp:sp modelId="{A6CD65E4-A3BA-45C7-9427-491D8175383F}">
      <dsp:nvSpPr>
        <dsp:cNvPr id="0" name=""/>
        <dsp:cNvSpPr/>
      </dsp:nvSpPr>
      <dsp:spPr>
        <a:xfrm>
          <a:off x="8136161" y="978331"/>
          <a:ext cx="2378024" cy="32298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206248" rIns="206248" bIns="206248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API calls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Web interface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900" kern="1200" dirty="0"/>
            <a:t>Tutorial</a:t>
          </a:r>
        </a:p>
      </dsp:txBody>
      <dsp:txXfrm>
        <a:off x="8205811" y="1047981"/>
        <a:ext cx="2238724" cy="30905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4C861A-E0E2-42F2-BD83-FA31F6A3C1DF}">
      <dsp:nvSpPr>
        <dsp:cNvPr id="0" name=""/>
        <dsp:cNvSpPr/>
      </dsp:nvSpPr>
      <dsp:spPr>
        <a:xfrm>
          <a:off x="0" y="3569039"/>
          <a:ext cx="10515600" cy="78081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Synonyms</a:t>
          </a:r>
        </a:p>
      </dsp:txBody>
      <dsp:txXfrm>
        <a:off x="0" y="3569039"/>
        <a:ext cx="10515600" cy="780818"/>
      </dsp:txXfrm>
    </dsp:sp>
    <dsp:sp modelId="{E96C2558-AC69-401C-9032-35855C6A8EEC}">
      <dsp:nvSpPr>
        <dsp:cNvPr id="0" name=""/>
        <dsp:cNvSpPr/>
      </dsp:nvSpPr>
      <dsp:spPr>
        <a:xfrm rot="10800000">
          <a:off x="0" y="2379853"/>
          <a:ext cx="10515600" cy="1200899"/>
        </a:xfrm>
        <a:prstGeom prst="upArrowCallout">
          <a:avLst/>
        </a:prstGeom>
        <a:gradFill rotWithShape="0">
          <a:gsLst>
            <a:gs pos="0">
              <a:schemeClr val="accent5">
                <a:hueOff val="-2252848"/>
                <a:satOff val="-5806"/>
                <a:lumOff val="-3922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2252848"/>
                <a:satOff val="-5806"/>
                <a:lumOff val="-3922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2252848"/>
                <a:satOff val="-5806"/>
                <a:lumOff val="-3922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Lemmatisation</a:t>
          </a:r>
        </a:p>
      </dsp:txBody>
      <dsp:txXfrm rot="10800000">
        <a:off x="0" y="2379853"/>
        <a:ext cx="10515600" cy="780308"/>
      </dsp:txXfrm>
    </dsp:sp>
    <dsp:sp modelId="{91BA0F91-D9BA-4EA4-93BA-7B586BB2D496}">
      <dsp:nvSpPr>
        <dsp:cNvPr id="0" name=""/>
        <dsp:cNvSpPr/>
      </dsp:nvSpPr>
      <dsp:spPr>
        <a:xfrm rot="10800000">
          <a:off x="0" y="1190666"/>
          <a:ext cx="10515600" cy="1200899"/>
        </a:xfrm>
        <a:prstGeom prst="upArrowCallout">
          <a:avLst/>
        </a:prstGeom>
        <a:gradFill rotWithShape="0">
          <a:gsLst>
            <a:gs pos="0">
              <a:schemeClr val="accent5">
                <a:hueOff val="-4505695"/>
                <a:satOff val="-11613"/>
                <a:lumOff val="-7843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4505695"/>
                <a:satOff val="-11613"/>
                <a:lumOff val="-7843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4505695"/>
                <a:satOff val="-11613"/>
                <a:lumOff val="-7843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Spellchecking</a:t>
          </a:r>
        </a:p>
      </dsp:txBody>
      <dsp:txXfrm rot="10800000">
        <a:off x="0" y="1190666"/>
        <a:ext cx="10515600" cy="780308"/>
      </dsp:txXfrm>
    </dsp:sp>
    <dsp:sp modelId="{6E9A6A94-D96F-4FDC-9401-C1174E13AF24}">
      <dsp:nvSpPr>
        <dsp:cNvPr id="0" name=""/>
        <dsp:cNvSpPr/>
      </dsp:nvSpPr>
      <dsp:spPr>
        <a:xfrm rot="10800000">
          <a:off x="0" y="1479"/>
          <a:ext cx="10515600" cy="1200899"/>
        </a:xfrm>
        <a:prstGeom prst="upArrowCallou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/>
            <a:t>Translation</a:t>
          </a:r>
        </a:p>
      </dsp:txBody>
      <dsp:txXfrm rot="10800000">
        <a:off x="0" y="1479"/>
        <a:ext cx="10515600" cy="7803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8FFC94-F0C5-43A5-904C-B36B58E96E49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1DFA3B-1B63-4345-85F7-6D580F23CE9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3378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Lots of unannotated data</a:t>
            </a:r>
          </a:p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DFA3B-1B63-4345-85F7-6D580F23CE9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411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DFA3B-1B63-4345-85F7-6D580F23CE99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99476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DFA3B-1B63-4345-85F7-6D580F23CE99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25286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1DFA3B-1B63-4345-85F7-6D580F23CE99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1094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33A682-3411-44AD-BF66-D5A319C4FB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5B7CBE9-C420-4505-A29B-2ADA8E8F79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FAAF0E-38D6-4EAF-9E6A-ACE08EC2E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63AF5F-4826-4514-97F3-6497F9F01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361F82-A9D4-4807-94B2-9F1C530D3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4891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9CAAA6-9B09-4C75-A96B-4B6ED417C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2E0EFF5-72C3-4BDC-B86D-302E0A1FD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BA610C-F90E-42F5-BDA8-0B23E7B2D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97CC67-CA50-4DC3-8CF2-D4DFB83A8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C63ED8-D930-4E85-ADDE-52BF1B61F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2192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C1A8CF1-CC63-4572-BF0E-4EE1868C6F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76F27E8-E68E-4F02-9398-D75DA6FA28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9AF1C5-E283-4BB3-BC5E-DBE6906B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886A51C-8DA7-4A53-BA72-9CB4F7D0A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8E1EA7-72BE-433A-8A97-6BD524C7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891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04093A-E8E6-4867-AB30-1DD219552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9420CC-7A7D-4035-A73B-483713EB9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4864B24-8F48-4BBA-AC2D-C06423896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E0A88A2-6AB8-4B16-9478-9B837CE06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C65F2D2-23AA-4F78-BEB0-A7EB9CC29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9570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8052F3-0A2F-4822-93EA-622657874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5759F00-5BDA-478E-BDBE-E806E348D6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36EDDF-109D-4F4D-B18A-DF8EB0F28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CFEB8E-D2B2-4701-9750-DA47561F8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A40E1AD-6751-4E89-A59D-C06C28BD4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7112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C42F43-0E05-4962-ACBE-BE047C364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CDC714-C735-4669-9C24-CACEE1C96D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025BE74-3378-4983-8322-DC1EC7C6AD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39C144D-7039-4E60-830C-2E6F941E4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4AD8ED0-787A-438B-B569-B745406D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821980-535F-4E39-9982-33081AFD5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5048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A7E1E3-246C-496C-BF30-A86217761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E758116-0A91-4B7E-9003-5E8EC6155D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0CE5619-4747-40FA-9284-C40DEBB578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222AAE5-1E92-4884-B835-B7B9B27D06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159CF4A-E2D2-401A-A87C-4BFB2F87F3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88E7B02-1646-4851-872F-5C93D1E59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16FA35D-5AC9-4E78-91B2-8EB2E5575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8E628C5-6A1B-4850-B89A-7DC51CA5A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15288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6C0E0D-CE22-4E87-8FF8-D8915E3D6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19DE9A5-06AE-40A0-9BE4-4D4D04728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7C8B60D-9A67-444C-9010-488F50925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95C2B5B-A3AB-4CC6-B655-D6249E851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8354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ACE2E43-754E-4E02-8C30-F889F2469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CF817F3-4159-4FAD-901B-A9166C5D5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1A533F-B45D-4820-A6F0-E8FC94C9E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403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B411C5-87E1-4D97-9022-2FC2A3C90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F5BDE2-F9A1-4705-9124-F74DE6B4F3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7D77536-09F3-4C95-AD11-1E057CE2E4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D97C302-C267-4EB4-9F40-434BD147B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DEE7981-0050-45F7-9D2E-9BA46A1B6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64CB1C6-F0B0-42F8-898F-6B5947ABF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5912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D704B5-0102-476A-92F8-CDC841905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87FAA48-20F2-4760-956E-86D80AE2B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9E228E7-7C85-4006-B073-12CAE2E7FD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559AE31-A9BA-4435-95EF-6FDFB901B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70B8921-E8B9-4E3F-B8DB-A39088857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51046C-ACB3-4EC0-9236-0D91E26D1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037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57C3AD4-430C-4127-A43E-AE9543303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0ABE869-9187-4E0B-A2C0-B736E162B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A6A867-DF63-4782-B761-10D60A99E8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351C2-ACDE-44BD-80AA-8AF76F2C0DB8}" type="datetimeFigureOut">
              <a:rPr lang="en-GB" smtClean="0"/>
              <a:t>28/01/2020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5BD3D0D-410D-4C02-83BF-A806390DD3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9284B8-57FB-48DC-9B1B-2CDEEB12CD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DEDBA4-F104-45B7-9B82-9ED190A6AC8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280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2644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97162B-909D-45F3-AA9E-A4E07E29F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Lessons Learned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1ABB74-C688-4A41-B3D0-E7D6FE9C5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More brainstorming in the beginning</a:t>
            </a:r>
          </a:p>
          <a:p>
            <a:r>
              <a:rPr lang="en-GB" dirty="0"/>
              <a:t>Cross browser testing</a:t>
            </a:r>
          </a:p>
          <a:p>
            <a:r>
              <a:rPr lang="en-GB" dirty="0"/>
              <a:t>Field studies need time</a:t>
            </a:r>
          </a:p>
        </p:txBody>
      </p:sp>
      <p:pic>
        <p:nvPicPr>
          <p:cNvPr id="5" name="Grafik 4" descr="Person with Idea">
            <a:extLst>
              <a:ext uri="{FF2B5EF4-FFF2-40B4-BE49-F238E27FC236}">
                <a16:creationId xmlns:a16="http://schemas.microsoft.com/office/drawing/2014/main" id="{E98C3A88-F7D7-4D5F-BB75-1653A80CE0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10475" y="2271712"/>
            <a:ext cx="2314575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34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97162B-909D-45F3-AA9E-A4E07E29F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1ABB74-C688-4A41-B3D0-E7D6FE9C5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lot more could be done</a:t>
            </a:r>
          </a:p>
          <a:p>
            <a:r>
              <a:rPr lang="en-GB" dirty="0"/>
              <a:t>Positive feedback</a:t>
            </a:r>
          </a:p>
        </p:txBody>
      </p:sp>
      <p:pic>
        <p:nvPicPr>
          <p:cNvPr id="5" name="Graphic 22" descr="Presentation with Checklist">
            <a:extLst>
              <a:ext uri="{FF2B5EF4-FFF2-40B4-BE49-F238E27FC236}">
                <a16:creationId xmlns:a16="http://schemas.microsoft.com/office/drawing/2014/main" id="{E98C3A88-F7D7-4D5F-BB75-1653A80CE0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10475" y="2271712"/>
            <a:ext cx="2314575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125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73A34F-4315-421F-9506-02AD442B3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/>
              <a:t>Motivation</a:t>
            </a:r>
            <a:endParaRPr lang="en-GB" dirty="0"/>
          </a:p>
        </p:txBody>
      </p:sp>
      <p:pic>
        <p:nvPicPr>
          <p:cNvPr id="12" name="Inhaltsplatzhalter 11" descr="Ein Bild, das draußen, Person, Mann, Foto enthält.&#10;&#10;Automatisch generierte Beschreibung">
            <a:extLst>
              <a:ext uri="{FF2B5EF4-FFF2-40B4-BE49-F238E27FC236}">
                <a16:creationId xmlns:a16="http://schemas.microsoft.com/office/drawing/2014/main" id="{4D873247-13C5-4711-974D-D390172574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7595" y="1489220"/>
            <a:ext cx="3036810" cy="4956073"/>
          </a:xfrm>
        </p:spPr>
      </p:pic>
      <p:pic>
        <p:nvPicPr>
          <p:cNvPr id="19" name="Grafik 18" descr="Ein Bild, das Schnee, draußen, Skifahren, Natur enthält.&#10;&#10;Automatisch generierte Beschreibung">
            <a:extLst>
              <a:ext uri="{FF2B5EF4-FFF2-40B4-BE49-F238E27FC236}">
                <a16:creationId xmlns:a16="http://schemas.microsoft.com/office/drawing/2014/main" id="{DCEFCD54-F4C6-49DF-AC50-3C586EE273B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27"/>
          <a:stretch/>
        </p:blipFill>
        <p:spPr>
          <a:xfrm>
            <a:off x="8112051" y="1489219"/>
            <a:ext cx="2934001" cy="4956073"/>
          </a:xfrm>
          <a:prstGeom prst="rect">
            <a:avLst/>
          </a:prstGeom>
        </p:spPr>
      </p:pic>
      <p:pic>
        <p:nvPicPr>
          <p:cNvPr id="21" name="Grafik 20" descr="Ein Bild, das draußen, alt, Gebäude, Person enthält.&#10;&#10;Automatisch generierte Beschreibung">
            <a:extLst>
              <a:ext uri="{FF2B5EF4-FFF2-40B4-BE49-F238E27FC236}">
                <a16:creationId xmlns:a16="http://schemas.microsoft.com/office/drawing/2014/main" id="{9096D1A6-FCDA-4BAF-A9B6-FF0AB813E5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932" y="1489222"/>
            <a:ext cx="3252017" cy="495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654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0B99165-5C99-4E13-8245-DF3369237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g14-demo">
            <a:hlinkClick r:id="" action="ppaction://media"/>
            <a:extLst>
              <a:ext uri="{FF2B5EF4-FFF2-40B4-BE49-F238E27FC236}">
                <a16:creationId xmlns:a16="http://schemas.microsoft.com/office/drawing/2014/main" id="{FF854CA3-66A1-44B3-9C75-DA4180D1B8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1"/>
            <a:ext cx="12192279" cy="6858001"/>
          </a:xfrm>
        </p:spPr>
      </p:pic>
    </p:spTree>
    <p:extLst>
      <p:ext uri="{BB962C8B-B14F-4D97-AF65-F5344CB8AC3E}">
        <p14:creationId xmlns:p14="http://schemas.microsoft.com/office/powerpoint/2010/main" val="3482226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D598AF-E76E-430B-BFF4-3F3E7776C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Idea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E51CA1-7BA3-4474-9D7C-2C51B9E697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Annotate Images</a:t>
            </a:r>
          </a:p>
          <a:p>
            <a:pPr lvl="1"/>
            <a:r>
              <a:rPr lang="en-GB" dirty="0"/>
              <a:t>Classic</a:t>
            </a:r>
          </a:p>
          <a:p>
            <a:endParaRPr lang="en-GB" dirty="0"/>
          </a:p>
          <a:p>
            <a:r>
              <a:rPr lang="en-GB" dirty="0"/>
              <a:t>Check Quality </a:t>
            </a:r>
          </a:p>
          <a:p>
            <a:pPr lvl="1"/>
            <a:r>
              <a:rPr lang="en-GB" dirty="0"/>
              <a:t>Captcha</a:t>
            </a:r>
          </a:p>
          <a:p>
            <a:endParaRPr lang="en-GB" dirty="0"/>
          </a:p>
          <a:p>
            <a:r>
              <a:rPr lang="en-GB" dirty="0"/>
              <a:t>Asynchronous</a:t>
            </a:r>
          </a:p>
          <a:p>
            <a:r>
              <a:rPr lang="en-GB" dirty="0"/>
              <a:t>Bild von DB Query </a:t>
            </a:r>
            <a:r>
              <a:rPr lang="en-GB" dirty="0" err="1"/>
              <a:t>Tabelle</a:t>
            </a:r>
            <a:r>
              <a:rPr lang="en-GB" dirty="0"/>
              <a:t>?</a:t>
            </a:r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883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9C422B-1CB2-4B55-AAD2-2D854728D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/>
              <a:t>Features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8BB4CA-91E1-4AFF-AF8E-21598DA5B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Entry Quiz</a:t>
            </a:r>
          </a:p>
          <a:p>
            <a:r>
              <a:rPr lang="en-GB" dirty="0"/>
              <a:t>Tutorial</a:t>
            </a:r>
          </a:p>
          <a:p>
            <a:r>
              <a:rPr lang="en-GB" dirty="0"/>
              <a:t>Help</a:t>
            </a:r>
          </a:p>
          <a:p>
            <a:r>
              <a:rPr lang="en-GB" dirty="0"/>
              <a:t>Documentation</a:t>
            </a:r>
          </a:p>
          <a:p>
            <a:r>
              <a:rPr lang="en-GB" dirty="0"/>
              <a:t>User Authentication</a:t>
            </a:r>
          </a:p>
          <a:p>
            <a:r>
              <a:rPr lang="en-GB" dirty="0"/>
              <a:t>Generalization, rate limitation</a:t>
            </a:r>
          </a:p>
          <a:p>
            <a:r>
              <a:rPr lang="en-GB" dirty="0"/>
              <a:t>Download data</a:t>
            </a:r>
            <a:br>
              <a:rPr lang="en-GB" dirty="0"/>
            </a:b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58421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B6A730-C783-4058-A1F4-07BB9FCF4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/>
              <a:t>Technologies</a:t>
            </a:r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B73A2C-FFB4-4901-B8AF-66D08A737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dirty="0"/>
              <a:t>Python</a:t>
            </a:r>
          </a:p>
          <a:p>
            <a:r>
              <a:rPr lang="en-GB" dirty="0"/>
              <a:t>ECMAScript</a:t>
            </a:r>
          </a:p>
          <a:p>
            <a:r>
              <a:rPr lang="en-GB" dirty="0"/>
              <a:t>SQL</a:t>
            </a:r>
          </a:p>
          <a:p>
            <a:r>
              <a:rPr lang="en-GB" dirty="0"/>
              <a:t>Flask</a:t>
            </a:r>
          </a:p>
          <a:p>
            <a:r>
              <a:rPr lang="en-GB" dirty="0" err="1"/>
              <a:t>GoogleMDL</a:t>
            </a:r>
            <a:endParaRPr lang="en-GB" dirty="0"/>
          </a:p>
          <a:p>
            <a:r>
              <a:rPr lang="en-GB" dirty="0"/>
              <a:t>Spellchecker</a:t>
            </a:r>
          </a:p>
          <a:p>
            <a:r>
              <a:rPr lang="en-GB" dirty="0" err="1"/>
              <a:t>Googletrans</a:t>
            </a:r>
            <a:endParaRPr lang="en-GB" dirty="0"/>
          </a:p>
          <a:p>
            <a:r>
              <a:rPr lang="en-GB" dirty="0"/>
              <a:t>NLTK</a:t>
            </a:r>
          </a:p>
          <a:p>
            <a:endParaRPr lang="en-GB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3023B08-FA04-477B-868C-A523B993A9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238" y="809226"/>
            <a:ext cx="2229161" cy="2857899"/>
          </a:xfrm>
          <a:prstGeom prst="rect">
            <a:avLst/>
          </a:prstGeom>
        </p:spPr>
      </p:pic>
      <p:pic>
        <p:nvPicPr>
          <p:cNvPr id="17" name="Grafik 16" descr="Ein Bild, das Zeichnung, Hydrant enthält.&#10;&#10;Automatisch generierte Beschreibung">
            <a:extLst>
              <a:ext uri="{FF2B5EF4-FFF2-40B4-BE49-F238E27FC236}">
                <a16:creationId xmlns:a16="http://schemas.microsoft.com/office/drawing/2014/main" id="{D93F1AE4-73B7-4036-B59E-CD70F86BEC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9638" y="3563937"/>
            <a:ext cx="7802362" cy="298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368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D86EC8-8A2D-4142-A0AC-6A1C3A661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/>
              <a:t>Architecture</a:t>
            </a:r>
            <a:endParaRPr lang="en-GB" dirty="0"/>
          </a:p>
        </p:txBody>
      </p:sp>
      <p:graphicFrame>
        <p:nvGraphicFramePr>
          <p:cNvPr id="13" name="Inhaltsplatzhalter 12">
            <a:extLst>
              <a:ext uri="{FF2B5EF4-FFF2-40B4-BE49-F238E27FC236}">
                <a16:creationId xmlns:a16="http://schemas.microsoft.com/office/drawing/2014/main" id="{0FC9B6DE-4C04-4AE0-BC55-7BBFD5D342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7680165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2883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DB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996F4C-0F97-4970-A25E-D7E53D9FA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GB" dirty="0"/>
              <a:t>Semantics	</a:t>
            </a:r>
          </a:p>
        </p:txBody>
      </p:sp>
      <p:graphicFrame>
        <p:nvGraphicFramePr>
          <p:cNvPr id="5" name="Inhaltsplatzhalter 4">
            <a:extLst>
              <a:ext uri="{FF2B5EF4-FFF2-40B4-BE49-F238E27FC236}">
                <a16:creationId xmlns:a16="http://schemas.microsoft.com/office/drawing/2014/main" id="{C713928E-0035-4BF8-B444-E0DBB4FF70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97478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18693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97162B-909D-45F3-AA9E-A4E07E29F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Tasks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1ABB74-C688-4A41-B3D0-E7D6FE9C5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Field studies</a:t>
            </a:r>
          </a:p>
          <a:p>
            <a:r>
              <a:rPr lang="en-GB" dirty="0"/>
              <a:t>Performance enhancement</a:t>
            </a:r>
          </a:p>
          <a:p>
            <a:r>
              <a:rPr lang="en-GB" dirty="0"/>
              <a:t>Design</a:t>
            </a:r>
          </a:p>
          <a:p>
            <a:r>
              <a:rPr lang="en-GB" dirty="0"/>
              <a:t>Penalties for spamming</a:t>
            </a:r>
          </a:p>
          <a:p>
            <a:r>
              <a:rPr lang="en-GB" dirty="0"/>
              <a:t>Remove bad tags</a:t>
            </a:r>
          </a:p>
          <a:p>
            <a:r>
              <a:rPr lang="en-GB" dirty="0"/>
              <a:t>Unit tests</a:t>
            </a:r>
          </a:p>
          <a:p>
            <a:r>
              <a:rPr lang="en-GB" dirty="0"/>
              <a:t>Semantic distance</a:t>
            </a:r>
          </a:p>
        </p:txBody>
      </p:sp>
      <p:pic>
        <p:nvPicPr>
          <p:cNvPr id="5" name="Grafik 4" descr="Bagger">
            <a:extLst>
              <a:ext uri="{FF2B5EF4-FFF2-40B4-BE49-F238E27FC236}">
                <a16:creationId xmlns:a16="http://schemas.microsoft.com/office/drawing/2014/main" id="{E98C3A88-F7D7-4D5F-BB75-1653A80CE0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10475" y="2271712"/>
            <a:ext cx="2314575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673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TM10001115[[fn=Paket]]</Template>
  <TotalTime>0</TotalTime>
  <Words>111</Words>
  <Application>Microsoft Office PowerPoint</Application>
  <PresentationFormat>Breitbild</PresentationFormat>
  <Paragraphs>66</Paragraphs>
  <Slides>11</Slides>
  <Notes>4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</vt:lpstr>
      <vt:lpstr>PowerPoint-Präsentation</vt:lpstr>
      <vt:lpstr>Motivation</vt:lpstr>
      <vt:lpstr>PowerPoint-Präsentation</vt:lpstr>
      <vt:lpstr>Project Idea</vt:lpstr>
      <vt:lpstr>Features</vt:lpstr>
      <vt:lpstr>Technologies</vt:lpstr>
      <vt:lpstr>Architecture</vt:lpstr>
      <vt:lpstr>Semantics </vt:lpstr>
      <vt:lpstr>Future Tasks</vt:lpstr>
      <vt:lpstr>Lessons Learned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Salome Müller</dc:creator>
  <cp:lastModifiedBy>Salome Müller</cp:lastModifiedBy>
  <cp:revision>2</cp:revision>
  <dcterms:created xsi:type="dcterms:W3CDTF">2020-01-26T15:51:48Z</dcterms:created>
  <dcterms:modified xsi:type="dcterms:W3CDTF">2020-01-28T17:22:03Z</dcterms:modified>
</cp:coreProperties>
</file>